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12" y="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07770-EC9A-4EAE-94CB-B868C5EBAFAC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265047-BF33-46C1-9729-0415DEA65718}" type="slidenum">
              <a:rPr lang="ca-ES" smtClean="0"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65047-BF33-46C1-9729-0415DEA65718}" type="slidenum">
              <a:rPr lang="ca-ES" smtClean="0"/>
              <a:t>1</a:t>
            </a:fld>
            <a:endParaRPr lang="ca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B619E-F1A0-4F10-A2B8-646AE657A2A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1D38E-BB26-4F3C-8C83-E5829DC917D0}" type="slidenum">
              <a:rPr lang="ca-ES" smtClean="0"/>
              <a:pPr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RECEPTE DE CUINA</a:t>
            </a:r>
            <a:endParaRPr lang="ca-ES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475656" y="2564904"/>
            <a:ext cx="6400800" cy="3429000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  <a:scene3d>
              <a:camera prst="isometricOffAxis1Top"/>
              <a:lightRig rig="threePt" dir="t"/>
            </a:scene3d>
          </a:bodyPr>
          <a:lstStyle/>
          <a:p>
            <a:r>
              <a:rPr lang="ca-ES" sz="2400" dirty="0" smtClean="0"/>
              <a:t>RECEPTE DE CUINA</a:t>
            </a:r>
          </a:p>
          <a:p>
            <a:r>
              <a:rPr lang="ca-ES" sz="2400" dirty="0" smtClean="0"/>
              <a:t>SALMÓ AMB SALSA DE TOMÀQUET</a:t>
            </a:r>
          </a:p>
          <a:p>
            <a:r>
              <a:rPr lang="ca-ES" sz="2400" dirty="0" smtClean="0"/>
              <a:t>Ingredients:</a:t>
            </a:r>
          </a:p>
          <a:p>
            <a:r>
              <a:rPr lang="ca-ES" sz="2400" dirty="0" smtClean="0"/>
              <a:t>Salmó fresc</a:t>
            </a:r>
          </a:p>
          <a:p>
            <a:r>
              <a:rPr lang="ca-ES" sz="2400" dirty="0" smtClean="0"/>
              <a:t>Tomàquet fresc</a:t>
            </a:r>
          </a:p>
          <a:p>
            <a:r>
              <a:rPr lang="ca-ES" sz="2400" dirty="0" smtClean="0"/>
              <a:t>Ceba</a:t>
            </a:r>
          </a:p>
          <a:p>
            <a:r>
              <a:rPr lang="ca-ES" sz="2400" dirty="0" smtClean="0"/>
              <a:t>Sal</a:t>
            </a:r>
          </a:p>
          <a:p>
            <a:r>
              <a:rPr lang="ca-ES" sz="2400" dirty="0" smtClean="0"/>
              <a:t>Oli</a:t>
            </a:r>
          </a:p>
        </p:txBody>
      </p:sp>
      <p:sp>
        <p:nvSpPr>
          <p:cNvPr id="5" name="Rectangle 4"/>
          <p:cNvSpPr/>
          <p:nvPr/>
        </p:nvSpPr>
        <p:spPr>
          <a:xfrm>
            <a:off x="1691680" y="2276872"/>
            <a:ext cx="5624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a-E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RECEPTE DE CUINA</a:t>
            </a:r>
            <a:endParaRPr lang="ca-E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El plat favorit de la família</a:t>
            </a:r>
            <a:endParaRPr lang="ca-ES" dirty="0"/>
          </a:p>
        </p:txBody>
      </p:sp>
      <p:pic>
        <p:nvPicPr>
          <p:cNvPr id="1026" name="Picture 2" descr="E:\DCIM\101_PANA\P10101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Molt bona digestiu</a:t>
            </a:r>
            <a:endParaRPr lang="ca-ES" dirty="0"/>
          </a:p>
        </p:txBody>
      </p:sp>
      <p:pic>
        <p:nvPicPr>
          <p:cNvPr id="2050" name="Picture 2" descr="E:\DCIM\101_PANA\P10101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A menjar molt be </a:t>
            </a:r>
            <a:endParaRPr lang="ca-ES" dirty="0"/>
          </a:p>
        </p:txBody>
      </p:sp>
      <p:pic>
        <p:nvPicPr>
          <p:cNvPr id="3074" name="Picture 2" descr="E:\DCIM\101_PANA\P10101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</a:t>
            </a:r>
            <a:r>
              <a:rPr lang="ca-ES" dirty="0" smtClean="0"/>
              <a:t>reparació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a-ES" dirty="0" smtClean="0"/>
              <a:t>1) Tallar la ceba</a:t>
            </a:r>
          </a:p>
          <a:p>
            <a:r>
              <a:rPr lang="ca-ES" dirty="0" smtClean="0"/>
              <a:t>2) Ratllar els tomàquets frescos</a:t>
            </a:r>
          </a:p>
          <a:p>
            <a:r>
              <a:rPr lang="ca-ES" dirty="0" smtClean="0"/>
              <a:t>3) Posar la sarten a bullir</a:t>
            </a:r>
          </a:p>
          <a:p>
            <a:r>
              <a:rPr lang="ca-ES" dirty="0" smtClean="0"/>
              <a:t>4) Posar el oli i fer </a:t>
            </a:r>
            <a:r>
              <a:rPr lang="ca-ES" smtClean="0"/>
              <a:t>el sofregit </a:t>
            </a:r>
            <a:r>
              <a:rPr lang="ca-ES" dirty="0" smtClean="0"/>
              <a:t>amb els ingredients</a:t>
            </a:r>
          </a:p>
          <a:p>
            <a:r>
              <a:rPr lang="ca-ES" dirty="0" smtClean="0"/>
              <a:t>5) Quan ja esta fet la a ho posem apart a reposar</a:t>
            </a:r>
          </a:p>
          <a:p>
            <a:r>
              <a:rPr lang="ca-ES" dirty="0" smtClean="0"/>
              <a:t>6) Posar el salmó a la planxa i quan ja esta fet, posem la salsa a sobre i servir acompanyat amb amanida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105</Words>
  <Application>Microsoft Office PowerPoint</Application>
  <PresentationFormat>Presentació en pantalla (4:3)</PresentationFormat>
  <Paragraphs>21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5</vt:i4>
      </vt:variant>
    </vt:vector>
  </HeadingPairs>
  <TitlesOfParts>
    <vt:vector size="6" baseType="lpstr">
      <vt:lpstr>Tema de l'Office</vt:lpstr>
      <vt:lpstr>RECEPTE DE CUINA</vt:lpstr>
      <vt:lpstr>El plat favorit de la família</vt:lpstr>
      <vt:lpstr>Molt bona digestiu</vt:lpstr>
      <vt:lpstr>A menjar molt be </vt:lpstr>
      <vt:lpstr>Preparació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Generalitat de Catalunya</dc:creator>
  <cp:lastModifiedBy>Generalitat de Catalunya</cp:lastModifiedBy>
  <cp:revision>8</cp:revision>
  <dcterms:created xsi:type="dcterms:W3CDTF">2010-11-12T08:29:19Z</dcterms:created>
  <dcterms:modified xsi:type="dcterms:W3CDTF">2010-11-12T10:56:53Z</dcterms:modified>
</cp:coreProperties>
</file>